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5C05F-D3DD-4336-B257-5EFC7B67D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ADBC1-AC47-4B27-98CD-16305334A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2075E-AC1F-4441-A838-570F6019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894FC-727C-4B10-869F-08863F80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7BBF0-4E10-4086-9A51-64B16EC5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0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2EAB7-527E-4883-9B06-9E53BD465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EEB1C-3A56-49EA-9AD3-6E31AF176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F870C-E35A-4C51-A6F3-88FAF5B7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BE92-A782-48BB-AF12-F4414581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C9886-9A97-4894-B3A2-31779017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6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2E5CF-0F57-4D5F-893F-841C07BD3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98083-0D0B-483E-9BCB-00B3FC76F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EAB0B-33A4-4DF6-8BD5-C33E6B82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B4245-CC48-43E5-83BD-B8EFD53F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C049-FBF8-4F1D-954D-28088E8F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2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FAC8-3E42-490F-B929-2B88B871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93F1-E219-4D6D-88D8-1E8DFF4F4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75F49-BEB4-4EFC-ABDD-4ABFDD9F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7E1F-9FF6-4173-BA1A-58A03B69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6E09E-C99E-4C9D-8473-9C32362A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03DC8-C458-40A7-8392-0F24C122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9E109-0E93-4FD9-A101-1789B7EED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487D0-501B-4AAC-B99E-E4C02373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D722B-38E4-48E5-9C88-DD6A255A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BA8EE-96B4-4209-976C-0E7AF63D4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5607-EEC1-48B0-8972-8105000B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6820B-83D7-4DB7-A6A0-C00C200A5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DAB95-3E13-4B38-91ED-ABEDFA3F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16535-38E9-475E-BB25-16DFDDE6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C19B0-BF19-4CA7-8F3F-1AB8623D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649A6-EDF8-4A72-9C74-6C155A72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5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E2D03-224C-4F2F-A716-50558DEB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23411-C56A-4C36-BFF9-15875CC33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969C2-4F86-4FF8-9F5C-A06EC5FAE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8452E-E896-4B8D-AABF-4B4CCC32A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E05BB-57DE-4611-8786-703642875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65793-9C1A-4A09-A027-C8A4ED2FB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6A220-2B73-4F64-9FCE-1E9A21DA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3576BE-8D45-46B8-838A-45374AEB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9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2308B-1CFB-43D5-963F-6CF6CF0C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138A0-7507-4178-8B40-1264B587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C2679-729D-4A10-A881-83734B95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5272A-338D-4669-84E6-69B22DC8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0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B36FE8-3051-41D0-B50E-FCD39CD0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1D8DAF-050E-4163-83F7-78B7B2A3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5D1814-2054-4E7E-9F1F-6A6AF480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3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0BC9-C7E0-42AE-A1AE-9E004A7D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76349-9EEC-436E-A723-40D7C5301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36DC3-2649-436C-A10A-E0EB82ACA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516C2-51DB-47EA-8E72-FFD485D5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8CD6C-B3A5-4597-972A-CFE05677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1288A-D658-455F-925E-6F80AAB4F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9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55E1-546A-4688-98DD-56BAE363C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4E773F-D1C7-4238-B523-A1436BFA2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FFE57-1A4F-4B22-AC47-316402272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F9683-17D5-4638-B0DB-FE1D4B792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D1031-5839-4C7C-9FCA-67E3D51C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14C70-726F-4025-A561-6D16AFCF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0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5AFFD-5497-48C6-9821-F7401CD6C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47643-0ABD-4723-90D7-144F1109E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8404B-CB71-40B5-8239-1C3EB1C49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2015-0EE1-4DF0-9F34-0144AC968D8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7E1A0-2FE2-49A0-9D09-0E46E5C92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60C7A-3798-4116-A4E7-B0DE59978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FDCD7-34B6-484D-BEA8-1F15FD93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4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lalaunch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567D-9543-451D-96BE-BF7BC68DD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1963"/>
            <a:ext cx="9144000" cy="1138237"/>
          </a:xfrm>
        </p:spPr>
        <p:txBody>
          <a:bodyPr>
            <a:normAutofit fontScale="90000"/>
          </a:bodyPr>
          <a:lstStyle/>
          <a:p>
            <a:r>
              <a:rPr lang="en-US" dirty="0"/>
              <a:t>ULA (SQC99) Special Process Access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163B1-791A-46C3-9F65-5DA0DC459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000" y="2141538"/>
            <a:ext cx="9144000" cy="4056062"/>
          </a:xfrm>
        </p:spPr>
        <p:txBody>
          <a:bodyPr>
            <a:normAutofit/>
          </a:bodyPr>
          <a:lstStyle/>
          <a:p>
            <a:r>
              <a:rPr lang="en-US" dirty="0"/>
              <a:t>Go to website:</a:t>
            </a:r>
          </a:p>
          <a:p>
            <a:r>
              <a:rPr lang="en-US" dirty="0">
                <a:hlinkClick r:id="rId2"/>
              </a:rPr>
              <a:t>http://www.ulalaunch.com/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Click on the menu (top left)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Under “Resources” select doing business with 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Select “Special Processes from the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Select “Approved Processors” from the list on the left – to find a suppliers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 select “Process Code Listing” for the process spec number</a:t>
            </a:r>
          </a:p>
        </p:txBody>
      </p:sp>
    </p:spTree>
    <p:extLst>
      <p:ext uri="{BB962C8B-B14F-4D97-AF65-F5344CB8AC3E}">
        <p14:creationId xmlns:p14="http://schemas.microsoft.com/office/powerpoint/2010/main" val="40435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ULA (SQC99) Special Process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 (SQC99) Special Process Access</dc:title>
  <dc:creator>Palmer, Glen</dc:creator>
  <cp:lastModifiedBy>Palmer, Glen</cp:lastModifiedBy>
  <cp:revision>2</cp:revision>
  <dcterms:created xsi:type="dcterms:W3CDTF">2020-02-11T21:44:13Z</dcterms:created>
  <dcterms:modified xsi:type="dcterms:W3CDTF">2020-02-11T21:46:26Z</dcterms:modified>
</cp:coreProperties>
</file>