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5C05F-D3DD-4336-B257-5EFC7B67D2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CADBC1-AC47-4B27-98CD-16305334A7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12075E-AC1F-4441-A838-570F60191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42015-0EE1-4DF0-9F34-0144AC968D8B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894FC-727C-4B10-869F-08863F80E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C7BBF0-4E10-4086-9A51-64B16EC5F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FDCD7-34B6-484D-BEA8-1F15FD939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302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2EAB7-527E-4883-9B06-9E53BD465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DEEB1C-3A56-49EA-9AD3-6E31AF176F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8F870C-E35A-4C51-A6F3-88FAF5B71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42015-0EE1-4DF0-9F34-0144AC968D8B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90BE92-A782-48BB-AF12-F44145819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9C9886-9A97-4894-B3A2-31779017C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FDCD7-34B6-484D-BEA8-1F15FD939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366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A2E5CF-0F57-4D5F-893F-841C07BD3A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198083-0D0B-483E-9BCB-00B3FC76FB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1EAB0B-33A4-4DF6-8BD5-C33E6B82D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42015-0EE1-4DF0-9F34-0144AC968D8B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AB4245-CC48-43E5-83BD-B8EFD53FA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CCC049-FBF8-4F1D-954D-28088E8FB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FDCD7-34B6-484D-BEA8-1F15FD939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524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8FAC8-3E42-490F-B929-2B88B8710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093F1-E219-4D6D-88D8-1E8DFF4F4D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375F49-BEB4-4EFC-ABDD-4ABFDD9F1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42015-0EE1-4DF0-9F34-0144AC968D8B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6B7E1F-9FF6-4173-BA1A-58A03B69A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76E09E-C99E-4C9D-8473-9C32362AE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FDCD7-34B6-484D-BEA8-1F15FD939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390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03DC8-C458-40A7-8392-0F24C1227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19E109-0E93-4FD9-A101-1789B7EEDC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4487D0-501B-4AAC-B99E-E4C023738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42015-0EE1-4DF0-9F34-0144AC968D8B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3D722B-38E4-48E5-9C88-DD6A255A3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2BA8EE-96B4-4209-976C-0E7AF63D4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FDCD7-34B6-484D-BEA8-1F15FD939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964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B5607-EEC1-48B0-8972-8105000B4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6820B-83D7-4DB7-A6A0-C00C200A51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DDAB95-3E13-4B38-91ED-ABEDFA3FA2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C16535-38E9-475E-BB25-16DFDDE60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42015-0EE1-4DF0-9F34-0144AC968D8B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DC19B0-BF19-4CA7-8F3F-1AB8623D9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4649A6-EDF8-4A72-9C74-6C155A721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FDCD7-34B6-484D-BEA8-1F15FD939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59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E2D03-224C-4F2F-A716-50558DEBD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F23411-C56A-4C36-BFF9-15875CC334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B969C2-4F86-4FF8-9F5C-A06EC5FAE7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B8452E-E896-4B8D-AABF-4B4CCC32A4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FE05BB-57DE-4611-8786-7036428751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B65793-9C1A-4A09-A027-C8A4ED2FB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42015-0EE1-4DF0-9F34-0144AC968D8B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F6A220-2B73-4F64-9FCE-1E9A21DA9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3576BE-8D45-46B8-838A-45374AEB8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FDCD7-34B6-484D-BEA8-1F15FD939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596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2308B-1CFB-43D5-963F-6CF6CF0CC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6138A0-7507-4178-8B40-1264B5871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42015-0EE1-4DF0-9F34-0144AC968D8B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9C2679-729D-4A10-A881-83734B956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95272A-338D-4669-84E6-69B22DC80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FDCD7-34B6-484D-BEA8-1F15FD939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009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B36FE8-3051-41D0-B50E-FCD39CD0D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42015-0EE1-4DF0-9F34-0144AC968D8B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1D8DAF-050E-4163-83F7-78B7B2A35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5D1814-2054-4E7E-9F1F-6A6AF4806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FDCD7-34B6-484D-BEA8-1F15FD939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330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00BC9-C7E0-42AE-A1AE-9E004A7D7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76349-9EEC-436E-A723-40D7C5301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B36DC3-2649-436C-A10A-E0EB82ACAC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B516C2-51DB-47EA-8E72-FFD485D51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42015-0EE1-4DF0-9F34-0144AC968D8B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08CD6C-B3A5-4597-972A-CFE056772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B1288A-D658-455F-925E-6F80AAB4F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FDCD7-34B6-484D-BEA8-1F15FD939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592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055E1-546A-4688-98DD-56BAE363C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4E773F-D1C7-4238-B523-A1436BFA2E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BFFE57-1A4F-4B22-AC47-3164022723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CF9683-17D5-4638-B0DB-FE1D4B792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42015-0EE1-4DF0-9F34-0144AC968D8B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6D1031-5839-4C7C-9FCA-67E3D51CA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214C70-726F-4025-A561-6D16AFCF5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FDCD7-34B6-484D-BEA8-1F15FD939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500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45AFFD-5497-48C6-9821-F7401CD6C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147643-0ABD-4723-90D7-144F1109E8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D8404B-CB71-40B5-8239-1C3EB1C49A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42015-0EE1-4DF0-9F34-0144AC968D8B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A7E1A0-2FE2-49A0-9D09-0E46E5C925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F60C7A-3798-4116-A4E7-B0DE599788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FDCD7-34B6-484D-BEA8-1F15FD939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945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lalaunch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7567D-9543-451D-96BE-BF7BC68DD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61963"/>
            <a:ext cx="9144000" cy="1138237"/>
          </a:xfrm>
        </p:spPr>
        <p:txBody>
          <a:bodyPr>
            <a:normAutofit fontScale="90000"/>
          </a:bodyPr>
          <a:lstStyle/>
          <a:p>
            <a:r>
              <a:rPr lang="en-US" dirty="0"/>
              <a:t>ULA (SQC99) Special Process Access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6163B1-791A-46C3-9F65-5DA0DC4592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0000" y="2141538"/>
            <a:ext cx="9144000" cy="4056062"/>
          </a:xfrm>
        </p:spPr>
        <p:txBody>
          <a:bodyPr>
            <a:normAutofit/>
          </a:bodyPr>
          <a:lstStyle/>
          <a:p>
            <a:r>
              <a:rPr lang="en-US" dirty="0"/>
              <a:t>Go to website:</a:t>
            </a:r>
          </a:p>
          <a:p>
            <a:r>
              <a:rPr lang="en-US" dirty="0">
                <a:hlinkClick r:id="rId2"/>
              </a:rPr>
              <a:t>http://www.ulalaunch.com/</a:t>
            </a:r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Click on the menu (top left)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Under “Resources” select doing business with ULA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Select “Special Processes from the list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Select “Approved Processors” from the list on the left – to find a suppliers name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Or select “Process Code Listing” for the process spec number</a:t>
            </a:r>
          </a:p>
        </p:txBody>
      </p:sp>
    </p:spTree>
    <p:extLst>
      <p:ext uri="{BB962C8B-B14F-4D97-AF65-F5344CB8AC3E}">
        <p14:creationId xmlns:p14="http://schemas.microsoft.com/office/powerpoint/2010/main" val="404358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72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ULA (SQC99) Special Process Access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ULA (SQC99) Special Process Access</dc:title>
  <dc:creator>Palmer, Glen</dc:creator>
  <cp:lastModifiedBy>Palmer, Glen</cp:lastModifiedBy>
  <cp:revision>2</cp:revision>
  <dcterms:created xsi:type="dcterms:W3CDTF">2020-02-11T21:44:13Z</dcterms:created>
  <dcterms:modified xsi:type="dcterms:W3CDTF">2020-02-11T21:46:26Z</dcterms:modified>
</cp:coreProperties>
</file>